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3" r:id="rId8"/>
    <p:sldId id="264" r:id="rId9"/>
    <p:sldId id="260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3"/>
    <p:restoredTop sz="94712"/>
  </p:normalViewPr>
  <p:slideViewPr>
    <p:cSldViewPr snapToGrid="0">
      <p:cViewPr>
        <p:scale>
          <a:sx n="123" d="100"/>
          <a:sy n="123" d="100"/>
        </p:scale>
        <p:origin x="1208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29A0F-4A50-3E00-891D-BBDE691FD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72FC91-9A61-2A5A-B908-E84B113339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64363-0C85-D4E9-E001-EED91818D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1C88D-7554-D242-8B83-639465B28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82958-2B61-EC54-3F11-E0B300335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355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01D5B-291F-8236-C280-A8A24EE40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F0EFE-CF4A-CC6B-69A7-F0448E061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0E889-A774-80EB-4E2F-23601514A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A997A-410E-AB89-1737-DEA68555E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109A4-1450-BC01-0273-71D335A54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17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82E962-79F2-D820-FFF9-BCB73AB23F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6F4D48-EA2A-C618-9B52-CB4B1EEBE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B952C-5C1F-4EBA-586B-C57C7095E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96378-F3AB-E602-44EF-9D5D07EB4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007DA-41FB-672F-ABC9-0B682C78F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61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0755-8A97-2543-FC9E-E4E3FB9E2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E1BA0-01D0-A8F9-006B-6615A3DA9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3E1EF-F8A8-88F5-3399-53CF424AB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0DB2E-C565-66F1-D9B8-0030A08CE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43160-318C-BCB3-9F8A-9308ED9F8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82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C3869-8A10-9528-8374-F0720C03A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89D0E-57B0-4D99-55F9-1A6D73CF5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EFC8B-8D24-632B-50D6-80D5278CE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6B484-A3D9-655F-FD6A-917EA6339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F5DE6-0397-EDBD-22A1-A0A87456F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263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EBEA5-6C4E-BBF9-E306-01E3EDCA2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23924-A812-6978-DC0C-7743DD4AC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1B037E-FF27-BCEA-13B3-4922B9F0DE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604F07-3B0B-1E79-D636-8CB949143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B3CBFE-663C-ADCC-23EF-08AB7281A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B04262-FDAA-7FD5-E027-877DA5E83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805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BE32F-F12C-C070-465C-AC3610555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301958-BE07-F655-5F07-E088AB09D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C10F21-8FC9-D1EB-5432-C502551C6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257D42-D5DF-2EC0-6D39-0902327C2D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A2FF9E-4F4F-02E9-11DB-8F78356C98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E9391D-4EC6-DBE1-4B29-FE4E2EAA4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3CE73F-DCCD-CDDF-2CB3-354E38B9D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B60633-F64C-6AD0-400E-906A8E191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65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DF55A-AD56-25A6-E86D-E5BA74E39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63B9EA-1A92-2687-ABBA-B9A9B6934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9FA2B-2BFF-B40B-C38A-F007F664F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C2CC4A-5C72-735C-359E-495EA514F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67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4A0BC3-EEC2-8FFD-0B00-580BBCFD4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2D40E7-9073-5821-42A2-E8F5AC180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144651-B081-F96C-945E-CB72689F7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687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E0DFD-0E71-8CC7-6940-83E393AAC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570DB-8BED-0EFD-D4DF-9DE436E5BA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6D7A5-6F54-88F9-E3D1-30B4A58DC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22556F-3AD8-92D9-7940-85E0C12F1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CD8BA5-1040-2F8F-EE5C-3F7A3F037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80893-41E7-826C-2AE9-CAE5BADF1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0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FAFEF-8848-6309-CE9D-E8042E247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4C59A7-755B-3CCD-B252-3FD60F0268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01366D-A3B4-F1A0-6FFF-93C083D4F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339D5-B343-A98F-A7E7-312E18E9F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99F6B1-9DC3-6354-B846-A7B521BA2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EC30EB-A390-1D57-CAAD-6246A1A46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08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4CE34A-CDD4-DEAA-9207-445231BF3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3300E-152D-6428-6152-4CD542122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E8CC1-A740-ECFB-373F-290E2F3505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CD86CA-37F9-484E-8341-E579F9DE4F5E}" type="datetimeFigureOut">
              <a:rPr lang="en-US" smtClean="0"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A5674-2BBF-D13A-1FC0-09D4ECF16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30B79-76B2-96B2-6B9B-D3B5F37FC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82BA4C-11B5-BC4F-8AB6-ADABF9915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447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2D46B-4BCB-7AF6-4890-C1D8618003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8819" y="1776784"/>
            <a:ext cx="7618835" cy="3583385"/>
          </a:xfrm>
        </p:spPr>
        <p:txBody>
          <a:bodyPr anchor="t">
            <a:normAutofit/>
          </a:bodyPr>
          <a:lstStyle/>
          <a:p>
            <a:pPr algn="r"/>
            <a:r>
              <a:rPr lang="en-US" sz="8800" dirty="0">
                <a:solidFill>
                  <a:srgbClr val="FFFFFF"/>
                </a:solidFill>
              </a:rPr>
              <a:t>Core Image Segmentation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08D52-3B58-CB49-30D8-37DE4C314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6920" y="5678332"/>
            <a:ext cx="8578699" cy="504825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Group: Domino. By: You Hao &amp; Oscar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767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3D142-C5A1-0558-C277-203146BF9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80B6B-B6C9-A98D-AB39-D11317E05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EE707B-F16A-2F06-01B8-E473BD3E9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20995"/>
            <a:ext cx="5133214" cy="59718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CAB280-9354-4C66-65DA-0567DF109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555511"/>
            <a:ext cx="5065336" cy="59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027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hite puzzle with one red piece">
            <a:extLst>
              <a:ext uri="{FF2B5EF4-FFF2-40B4-BE49-F238E27FC236}">
                <a16:creationId xmlns:a16="http://schemas.microsoft.com/office/drawing/2014/main" id="{A7DF4649-AE32-F0A1-21D7-AAAE3554EA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15" r="27010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012B8C-8731-ED0F-1A46-07E886E28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 dirty="0"/>
              <a:t>Aim: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76909-C751-11FB-1936-901D9AE86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r>
              <a:rPr lang="en-US" sz="2000"/>
              <a:t>Segment the individual core segments</a:t>
            </a:r>
          </a:p>
          <a:p>
            <a:endParaRPr lang="en-US" sz="2000"/>
          </a:p>
          <a:p>
            <a:r>
              <a:rPr lang="en-US" sz="2000"/>
              <a:t>Identify if the image is taken in UV or normal light</a:t>
            </a:r>
          </a:p>
          <a:p>
            <a:endParaRPr lang="en-US" sz="2000"/>
          </a:p>
          <a:p>
            <a:r>
              <a:rPr lang="en-US" sz="2000"/>
              <a:t>Images quality assessment</a:t>
            </a:r>
          </a:p>
          <a:p>
            <a:endParaRPr lang="en-US" sz="2000"/>
          </a:p>
          <a:p>
            <a:r>
              <a:rPr lang="en-US" sz="2000"/>
              <a:t>Plug identification.</a:t>
            </a:r>
          </a:p>
        </p:txBody>
      </p:sp>
    </p:spTree>
    <p:extLst>
      <p:ext uri="{BB962C8B-B14F-4D97-AF65-F5344CB8AC3E}">
        <p14:creationId xmlns:p14="http://schemas.microsoft.com/office/powerpoint/2010/main" val="3172974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rendering of a shape hole toy with square, triangle, and circle shapes">
            <a:extLst>
              <a:ext uri="{FF2B5EF4-FFF2-40B4-BE49-F238E27FC236}">
                <a16:creationId xmlns:a16="http://schemas.microsoft.com/office/drawing/2014/main" id="{F8D28166-B1ED-57AA-6E32-78D1C5CFF9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62" r="21248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F93D1-E4A7-AF49-8984-1CB68EF8F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6000" dirty="0"/>
              <a:t>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A64E2-AB1C-C055-76DF-3081548C43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457451"/>
            <a:ext cx="4659756" cy="3801616"/>
          </a:xfrm>
        </p:spPr>
        <p:txBody>
          <a:bodyPr anchor="ctr">
            <a:normAutofit/>
          </a:bodyPr>
          <a:lstStyle/>
          <a:p>
            <a:r>
              <a:rPr lang="en-US" sz="2000" dirty="0"/>
              <a:t>Using Segment-Anything Model created by meta combined with OpenCV</a:t>
            </a:r>
          </a:p>
          <a:p>
            <a:endParaRPr lang="en-US" sz="2000" dirty="0"/>
          </a:p>
          <a:p>
            <a:r>
              <a:rPr lang="en-US" sz="2000" dirty="0"/>
              <a:t>Tuning parameter to instead whole log  column instead of segments</a:t>
            </a:r>
          </a:p>
          <a:p>
            <a:endParaRPr lang="en-US" sz="2000" dirty="0"/>
          </a:p>
          <a:p>
            <a:r>
              <a:rPr lang="en-US" sz="2000" dirty="0"/>
              <a:t>Using clustering method to identify whole log column</a:t>
            </a:r>
          </a:p>
        </p:txBody>
      </p:sp>
    </p:spTree>
    <p:extLst>
      <p:ext uri="{BB962C8B-B14F-4D97-AF65-F5344CB8AC3E}">
        <p14:creationId xmlns:p14="http://schemas.microsoft.com/office/powerpoint/2010/main" val="589372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E7A8E-B69B-E00B-74CB-280E0997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D9DBC-008C-44DE-5513-631BFACD3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25C1D9-7C72-CAF2-7091-B6DF69680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515" y="237342"/>
            <a:ext cx="5506219" cy="638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874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loured pencils arranged in circle">
            <a:extLst>
              <a:ext uri="{FF2B5EF4-FFF2-40B4-BE49-F238E27FC236}">
                <a16:creationId xmlns:a16="http://schemas.microsoft.com/office/drawing/2014/main" id="{D2A5A739-9322-C7C7-9AC8-ACF640536F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17" r="26924" b="-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AB0A-BEDD-7D2F-8610-F80A37BBC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 dirty="0"/>
              <a:t>Determine UV or Normal Light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0254D-9C26-3570-BEA8-C4F355049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Using extracted log image to perform pixel-wise calculation</a:t>
            </a:r>
          </a:p>
          <a:p>
            <a:endParaRPr lang="en-US" sz="2000" dirty="0"/>
          </a:p>
          <a:p>
            <a:r>
              <a:rPr lang="en-US" sz="2000" dirty="0"/>
              <a:t>Using high saturation and low brightness as UV identification key</a:t>
            </a:r>
          </a:p>
        </p:txBody>
      </p:sp>
    </p:spTree>
    <p:extLst>
      <p:ext uri="{BB962C8B-B14F-4D97-AF65-F5344CB8AC3E}">
        <p14:creationId xmlns:p14="http://schemas.microsoft.com/office/powerpoint/2010/main" val="1375971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9D305-B17B-374B-B7B6-36429E9F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5E27F-4D11-F3F4-D0D0-509305B26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DD1825-2AF3-2594-9AAC-74D6BE6FA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004" y="365125"/>
            <a:ext cx="5448783" cy="633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875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52591-22C0-4A70-FE72-B30BA2D7A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EEFD7-53F3-FBFD-BBBD-89AA467DF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77E815-4258-676B-90B2-5365508EA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703" y="2111989"/>
            <a:ext cx="7772400" cy="2075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93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E48C3-6259-BEE1-31BF-968C3A5B8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3174B-1B1C-3CDD-4320-F2EE99172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3AFB6F-B738-2BE0-A4E0-9FA7F7C9C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874" y="889390"/>
            <a:ext cx="7772400" cy="490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4A0C1-93F1-C749-8AE5-FCCDFED93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Plug locating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60B83-53F1-8595-5FB0-9BD68775C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Hough Transformation to find circular features</a:t>
            </a:r>
          </a:p>
          <a:p>
            <a:endParaRPr lang="en-US" dirty="0"/>
          </a:p>
          <a:p>
            <a:r>
              <a:rPr lang="en-US" dirty="0"/>
              <a:t>Works well on well-defined circular features, but not on ellipse</a:t>
            </a:r>
          </a:p>
        </p:txBody>
      </p:sp>
    </p:spTree>
    <p:extLst>
      <p:ext uri="{BB962C8B-B14F-4D97-AF65-F5344CB8AC3E}">
        <p14:creationId xmlns:p14="http://schemas.microsoft.com/office/powerpoint/2010/main" val="1638974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108</Words>
  <Application>Microsoft Macintosh PowerPoint</Application>
  <PresentationFormat>Widescreen</PresentationFormat>
  <Paragraphs>24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Core Image Segmentation</vt:lpstr>
      <vt:lpstr>Aim:</vt:lpstr>
      <vt:lpstr>Segmentation</vt:lpstr>
      <vt:lpstr>PowerPoint Presentation</vt:lpstr>
      <vt:lpstr>Determine UV or Normal Light</vt:lpstr>
      <vt:lpstr>PowerPoint Presentation</vt:lpstr>
      <vt:lpstr>PowerPoint Presentation</vt:lpstr>
      <vt:lpstr>PowerPoint Presentation</vt:lpstr>
      <vt:lpstr>Plug locating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Core image segmentation</dc:title>
  <dc:creator>Dong, Zhikang</dc:creator>
  <cp:lastModifiedBy>You, Hao</cp:lastModifiedBy>
  <cp:revision>2</cp:revision>
  <dcterms:created xsi:type="dcterms:W3CDTF">2024-03-16T16:15:37Z</dcterms:created>
  <dcterms:modified xsi:type="dcterms:W3CDTF">2024-03-16T20:24:59Z</dcterms:modified>
</cp:coreProperties>
</file>

<file path=docProps/thumbnail.jpeg>
</file>